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media/image2.jpeg" ContentType="image/jpeg"/>
  <Override PartName="/ppt/media/image3.jpeg" ContentType="image/jpeg"/>
  <Override PartName="/ppt/media/image4.jpeg" ContentType="image/jpeg"/>
  <Override PartName="/ppt/media/image5.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571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1" name="Shape 101"/>
          <p:cNvSpPr/>
          <p:nvPr>
            <p:ph type="sldImg"/>
          </p:nvPr>
        </p:nvSpPr>
        <p:spPr>
          <a:xfrm>
            <a:off x="1143000" y="685800"/>
            <a:ext cx="4572000" cy="3429000"/>
          </a:xfrm>
          <a:prstGeom prst="rect">
            <a:avLst/>
          </a:prstGeom>
        </p:spPr>
        <p:txBody>
          <a:bodyPr/>
          <a:lstStyle/>
          <a:p>
            <a:pPr/>
          </a:p>
        </p:txBody>
      </p:sp>
      <p:sp>
        <p:nvSpPr>
          <p:cNvPr id="102" name="Shape 10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713231" latinLnBrk="0">
      <a:defRPr sz="900">
        <a:latin typeface="+mj-lt"/>
        <a:ea typeface="+mj-ea"/>
        <a:cs typeface="+mj-cs"/>
        <a:sym typeface="Calibri"/>
      </a:defRPr>
    </a:lvl1pPr>
    <a:lvl2pPr indent="228600" defTabSz="713231" latinLnBrk="0">
      <a:defRPr sz="900">
        <a:latin typeface="+mj-lt"/>
        <a:ea typeface="+mj-ea"/>
        <a:cs typeface="+mj-cs"/>
        <a:sym typeface="Calibri"/>
      </a:defRPr>
    </a:lvl2pPr>
    <a:lvl3pPr indent="457200" defTabSz="713231" latinLnBrk="0">
      <a:defRPr sz="900">
        <a:latin typeface="+mj-lt"/>
        <a:ea typeface="+mj-ea"/>
        <a:cs typeface="+mj-cs"/>
        <a:sym typeface="Calibri"/>
      </a:defRPr>
    </a:lvl3pPr>
    <a:lvl4pPr indent="685800" defTabSz="713231" latinLnBrk="0">
      <a:defRPr sz="900">
        <a:latin typeface="+mj-lt"/>
        <a:ea typeface="+mj-ea"/>
        <a:cs typeface="+mj-cs"/>
        <a:sym typeface="Calibri"/>
      </a:defRPr>
    </a:lvl4pPr>
    <a:lvl5pPr indent="914400" defTabSz="713231" latinLnBrk="0">
      <a:defRPr sz="900">
        <a:latin typeface="+mj-lt"/>
        <a:ea typeface="+mj-ea"/>
        <a:cs typeface="+mj-cs"/>
        <a:sym typeface="Calibri"/>
      </a:defRPr>
    </a:lvl5pPr>
    <a:lvl6pPr indent="1143000" defTabSz="713231" latinLnBrk="0">
      <a:defRPr sz="900">
        <a:latin typeface="+mj-lt"/>
        <a:ea typeface="+mj-ea"/>
        <a:cs typeface="+mj-cs"/>
        <a:sym typeface="Calibri"/>
      </a:defRPr>
    </a:lvl6pPr>
    <a:lvl7pPr indent="1371600" defTabSz="713231" latinLnBrk="0">
      <a:defRPr sz="900">
        <a:latin typeface="+mj-lt"/>
        <a:ea typeface="+mj-ea"/>
        <a:cs typeface="+mj-cs"/>
        <a:sym typeface="Calibri"/>
      </a:defRPr>
    </a:lvl7pPr>
    <a:lvl8pPr indent="1600200" defTabSz="713231" latinLnBrk="0">
      <a:defRPr sz="900">
        <a:latin typeface="+mj-lt"/>
        <a:ea typeface="+mj-ea"/>
        <a:cs typeface="+mj-cs"/>
        <a:sym typeface="Calibri"/>
      </a:defRPr>
    </a:lvl8pPr>
    <a:lvl9pPr indent="1828800" defTabSz="713231" latinLnBrk="0">
      <a:defRPr sz="9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bg>
      <p:bgPr>
        <a:solidFill>
          <a:srgbClr val="FFFFFF"/>
        </a:solidFill>
      </p:bgPr>
    </p:bg>
    <p:spTree>
      <p:nvGrpSpPr>
        <p:cNvPr id="1" name=""/>
        <p:cNvGrpSpPr/>
        <p:nvPr/>
      </p:nvGrpSpPr>
      <p:grpSpPr>
        <a:xfrm>
          <a:off x="0" y="0"/>
          <a:ext cx="0" cy="0"/>
          <a:chOff x="0" y="0"/>
          <a:chExt cx="0" cy="0"/>
        </a:xfrm>
      </p:grpSpPr>
      <p:sp>
        <p:nvSpPr>
          <p:cNvPr id="12" name="CLICK TO EDIT MASTER TITLE"/>
          <p:cNvSpPr txBox="1"/>
          <p:nvPr>
            <p:ph type="title" hasCustomPrompt="1"/>
          </p:nvPr>
        </p:nvSpPr>
        <p:spPr>
          <a:xfrm>
            <a:off x="0" y="2854586"/>
            <a:ext cx="9144000" cy="618819"/>
          </a:xfrm>
          <a:prstGeom prst="rect">
            <a:avLst/>
          </a:prstGeom>
        </p:spPr>
        <p:txBody>
          <a:bodyPr anchor="b"/>
          <a:lstStyle>
            <a:lvl1pPr algn="ctr">
              <a:defRPr>
                <a:solidFill>
                  <a:srgbClr val="002060"/>
                </a:solidFill>
              </a:defRPr>
            </a:lvl1pPr>
          </a:lstStyle>
          <a:p>
            <a:pPr/>
            <a:r>
              <a:t>CLICK TO EDIT MASTER TITLE</a:t>
            </a:r>
          </a:p>
        </p:txBody>
      </p:sp>
      <p:pic>
        <p:nvPicPr>
          <p:cNvPr id="13" name="Picture 1" descr="Picture 1"/>
          <p:cNvPicPr>
            <a:picLocks noChangeAspect="1"/>
          </p:cNvPicPr>
          <p:nvPr/>
        </p:nvPicPr>
        <p:blipFill>
          <a:blip r:embed="rId2">
            <a:extLst/>
          </a:blip>
          <a:stretch>
            <a:fillRect/>
          </a:stretch>
        </p:blipFill>
        <p:spPr>
          <a:xfrm>
            <a:off x="1573843" y="760833"/>
            <a:ext cx="5996313" cy="1343173"/>
          </a:xfrm>
          <a:prstGeom prst="rect">
            <a:avLst/>
          </a:prstGeom>
          <a:ln w="12700">
            <a:miter lim="400000"/>
          </a:ln>
        </p:spPr>
      </p:pic>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 name="Title Text"/>
          <p:cNvSpPr txBox="1"/>
          <p:nvPr>
            <p:ph type="title"/>
          </p:nvPr>
        </p:nvSpPr>
        <p:spPr>
          <a:xfrm>
            <a:off x="628650" y="304800"/>
            <a:ext cx="5486400" cy="494454"/>
          </a:xfrm>
          <a:prstGeom prst="rect">
            <a:avLst/>
          </a:prstGeom>
        </p:spPr>
        <p:txBody>
          <a:bodyPr/>
          <a:lstStyle>
            <a:lvl1pPr>
              <a:defRPr sz="2400">
                <a:solidFill>
                  <a:srgbClr val="002060"/>
                </a:solidFill>
              </a:defRPr>
            </a:lvl1pPr>
          </a:lstStyle>
          <a:p>
            <a:pPr/>
            <a:r>
              <a:t>Title Text</a:t>
            </a:r>
          </a:p>
        </p:txBody>
      </p:sp>
      <p:sp>
        <p:nvSpPr>
          <p:cNvPr id="22" name="Body Level One…"/>
          <p:cNvSpPr txBox="1"/>
          <p:nvPr>
            <p:ph type="body" sz="half" idx="1"/>
          </p:nvPr>
        </p:nvSpPr>
        <p:spPr>
          <a:xfrm>
            <a:off x="628650" y="1429173"/>
            <a:ext cx="3886200" cy="354315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TextBox 2"/>
          <p:cNvSpPr txBox="1"/>
          <p:nvPr/>
        </p:nvSpPr>
        <p:spPr>
          <a:xfrm>
            <a:off x="6503669" y="4996405"/>
            <a:ext cx="1965962" cy="26425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b="1" sz="1200">
                <a:solidFill>
                  <a:srgbClr val="002060"/>
                </a:solidFill>
                <a:latin typeface="Arial"/>
                <a:ea typeface="Arial"/>
                <a:cs typeface="Arial"/>
                <a:sym typeface="Arial"/>
              </a:defRPr>
            </a:lvl1pPr>
          </a:lstStyle>
          <a:p>
            <a:pPr/>
            <a:r>
              <a:t>nabshow.com</a:t>
            </a:r>
          </a:p>
        </p:txBody>
      </p:sp>
      <p:pic>
        <p:nvPicPr>
          <p:cNvPr id="24" name="Picture 11" descr="Picture 11"/>
          <p:cNvPicPr>
            <a:picLocks noChangeAspect="1"/>
          </p:cNvPicPr>
          <p:nvPr/>
        </p:nvPicPr>
        <p:blipFill>
          <a:blip r:embed="rId3">
            <a:extLst/>
          </a:blip>
          <a:stretch>
            <a:fillRect/>
          </a:stretch>
        </p:blipFill>
        <p:spPr>
          <a:xfrm>
            <a:off x="5421084" y="272295"/>
            <a:ext cx="3231809" cy="540789"/>
          </a:xfrm>
          <a:prstGeom prst="rect">
            <a:avLst/>
          </a:prstGeom>
          <a:ln w="12700">
            <a:miter lim="400000"/>
          </a:ln>
        </p:spPr>
      </p:pic>
      <p:sp>
        <p:nvSpPr>
          <p:cNvPr id="25" name="Slide Number"/>
          <p:cNvSpPr txBox="1"/>
          <p:nvPr>
            <p:ph type="sldNum" sz="quarter" idx="2"/>
          </p:nvPr>
        </p:nvSpPr>
        <p:spPr>
          <a:xfrm>
            <a:off x="8256726" y="5324941"/>
            <a:ext cx="258624" cy="24830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Custom Layou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2" name="Title Text"/>
          <p:cNvSpPr txBox="1"/>
          <p:nvPr>
            <p:ph type="title"/>
          </p:nvPr>
        </p:nvSpPr>
        <p:spPr>
          <a:xfrm>
            <a:off x="623887" y="1425575"/>
            <a:ext cx="7891463" cy="1615652"/>
          </a:xfrm>
          <a:prstGeom prst="rect">
            <a:avLst/>
          </a:prstGeom>
        </p:spPr>
        <p:txBody>
          <a:bodyPr anchor="b"/>
          <a:lstStyle>
            <a:lvl1pPr>
              <a:defRPr>
                <a:solidFill>
                  <a:srgbClr val="002060"/>
                </a:solidFill>
              </a:defRPr>
            </a:lvl1pPr>
          </a:lstStyle>
          <a:p>
            <a:pPr/>
            <a:r>
              <a:t>Title Text</a:t>
            </a:r>
          </a:p>
        </p:txBody>
      </p:sp>
      <p:sp>
        <p:nvSpPr>
          <p:cNvPr id="33" name="Body Level One…"/>
          <p:cNvSpPr txBox="1"/>
          <p:nvPr>
            <p:ph type="body" sz="half" idx="1"/>
          </p:nvPr>
        </p:nvSpPr>
        <p:spPr>
          <a:xfrm>
            <a:off x="623887" y="3325707"/>
            <a:ext cx="7891463" cy="1749532"/>
          </a:xfrm>
          <a:prstGeom prst="rect">
            <a:avLst/>
          </a:prstGeom>
        </p:spPr>
        <p:txBody>
          <a:bodyPr/>
          <a:lstStyle>
            <a:lvl1pPr>
              <a:defRPr sz="2400"/>
            </a:lvl1pPr>
            <a:lvl2pPr>
              <a:defRPr sz="2400"/>
            </a:lvl2pPr>
            <a:lvl3pPr>
              <a:defRPr sz="2400"/>
            </a:lvl3pPr>
            <a:lvl4pPr>
              <a:defRPr sz="2400"/>
            </a:lvl4pPr>
            <a:lvl5pPr>
              <a:defRPr sz="2400"/>
            </a:lvl5pPr>
          </a:lstStyle>
          <a:p>
            <a:pPr/>
            <a:r>
              <a:t>Body Level One</a:t>
            </a:r>
          </a:p>
          <a:p>
            <a:pPr lvl="1"/>
            <a:r>
              <a:t>Body Level Two</a:t>
            </a:r>
          </a:p>
          <a:p>
            <a:pPr lvl="2"/>
            <a:r>
              <a:t>Body Level Three</a:t>
            </a:r>
          </a:p>
          <a:p>
            <a:pPr lvl="3"/>
            <a:r>
              <a:t>Body Level Four</a:t>
            </a:r>
          </a:p>
          <a:p>
            <a:pPr lvl="4"/>
            <a:r>
              <a:t>Body Level Five</a:t>
            </a:r>
          </a:p>
        </p:txBody>
      </p:sp>
      <p:pic>
        <p:nvPicPr>
          <p:cNvPr id="34" name="Picture 7" descr="Picture 7"/>
          <p:cNvPicPr>
            <a:picLocks noChangeAspect="1"/>
          </p:cNvPicPr>
          <p:nvPr/>
        </p:nvPicPr>
        <p:blipFill>
          <a:blip r:embed="rId3">
            <a:extLst/>
          </a:blip>
          <a:stretch>
            <a:fillRect/>
          </a:stretch>
        </p:blipFill>
        <p:spPr>
          <a:xfrm>
            <a:off x="5421084" y="272295"/>
            <a:ext cx="3231809" cy="540789"/>
          </a:xfrm>
          <a:prstGeom prst="rect">
            <a:avLst/>
          </a:prstGeom>
          <a:ln w="12700">
            <a:miter lim="400000"/>
          </a:ln>
        </p:spPr>
      </p:pic>
      <p:sp>
        <p:nvSpPr>
          <p:cNvPr id="35" name="Slide Number"/>
          <p:cNvSpPr txBox="1"/>
          <p:nvPr>
            <p:ph type="sldNum" sz="quarter" idx="2"/>
          </p:nvPr>
        </p:nvSpPr>
        <p:spPr>
          <a:xfrm>
            <a:off x="8256726" y="5324941"/>
            <a:ext cx="258624" cy="24830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2" name="Title Text"/>
          <p:cNvSpPr txBox="1"/>
          <p:nvPr>
            <p:ph type="title"/>
          </p:nvPr>
        </p:nvSpPr>
        <p:spPr>
          <a:xfrm>
            <a:off x="623887" y="2964902"/>
            <a:ext cx="3893927" cy="1140065"/>
          </a:xfrm>
          <a:prstGeom prst="rect">
            <a:avLst/>
          </a:prstGeom>
        </p:spPr>
        <p:txBody>
          <a:bodyPr anchor="b"/>
          <a:lstStyle>
            <a:lvl1pPr>
              <a:defRPr>
                <a:solidFill>
                  <a:srgbClr val="FFFFFF"/>
                </a:solidFill>
              </a:defRPr>
            </a:lvl1pPr>
          </a:lstStyle>
          <a:p>
            <a:pPr/>
            <a:r>
              <a:t>Title Text</a:t>
            </a:r>
          </a:p>
        </p:txBody>
      </p:sp>
      <p:pic>
        <p:nvPicPr>
          <p:cNvPr id="43" name="Picture 3" descr="Picture 3"/>
          <p:cNvPicPr>
            <a:picLocks noChangeAspect="1"/>
          </p:cNvPicPr>
          <p:nvPr/>
        </p:nvPicPr>
        <p:blipFill>
          <a:blip r:embed="rId3">
            <a:extLst/>
          </a:blip>
          <a:stretch>
            <a:fillRect/>
          </a:stretch>
        </p:blipFill>
        <p:spPr>
          <a:xfrm>
            <a:off x="445488" y="1279459"/>
            <a:ext cx="4250724" cy="952164"/>
          </a:xfrm>
          <a:prstGeom prst="rect">
            <a:avLst/>
          </a:prstGeom>
          <a:ln w="12700">
            <a:miter lim="400000"/>
          </a:ln>
        </p:spPr>
      </p:pic>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and Content">
    <p:bg>
      <p:bgPr>
        <a:solidFill>
          <a:srgbClr val="FFFFFF"/>
        </a:solidFill>
      </p:bgPr>
    </p:bg>
    <p:spTree>
      <p:nvGrpSpPr>
        <p:cNvPr id="1" name=""/>
        <p:cNvGrpSpPr/>
        <p:nvPr/>
      </p:nvGrpSpPr>
      <p:grpSpPr>
        <a:xfrm>
          <a:off x="0" y="0"/>
          <a:ext cx="0" cy="0"/>
          <a:chOff x="0" y="0"/>
          <a:chExt cx="0" cy="0"/>
        </a:xfrm>
      </p:grpSpPr>
      <p:pic>
        <p:nvPicPr>
          <p:cNvPr id="51" name="Picture 6" descr="Picture 6"/>
          <p:cNvPicPr>
            <a:picLocks noChangeAspect="1"/>
          </p:cNvPicPr>
          <p:nvPr/>
        </p:nvPicPr>
        <p:blipFill>
          <a:blip r:embed="rId2">
            <a:extLst/>
          </a:blip>
          <a:srcRect l="0" t="409" r="0" b="409"/>
          <a:stretch>
            <a:fillRect/>
          </a:stretch>
        </p:blipFill>
        <p:spPr>
          <a:xfrm>
            <a:off x="1" y="-1"/>
            <a:ext cx="9144001" cy="1007689"/>
          </a:xfrm>
          <a:prstGeom prst="rect">
            <a:avLst/>
          </a:prstGeom>
          <a:ln w="12700">
            <a:miter lim="400000"/>
          </a:ln>
        </p:spPr>
      </p:pic>
      <p:sp>
        <p:nvSpPr>
          <p:cNvPr id="52" name="Title Text"/>
          <p:cNvSpPr txBox="1"/>
          <p:nvPr>
            <p:ph type="title"/>
          </p:nvPr>
        </p:nvSpPr>
        <p:spPr>
          <a:xfrm>
            <a:off x="628650" y="304800"/>
            <a:ext cx="5486400" cy="494454"/>
          </a:xfrm>
          <a:prstGeom prst="rect">
            <a:avLst/>
          </a:prstGeom>
        </p:spPr>
        <p:txBody>
          <a:bodyPr/>
          <a:lstStyle>
            <a:lvl1pPr>
              <a:defRPr sz="2400">
                <a:solidFill>
                  <a:srgbClr val="FFFFFF"/>
                </a:solidFill>
              </a:defRPr>
            </a:lvl1pPr>
          </a:lstStyle>
          <a:p>
            <a:pPr/>
            <a:r>
              <a:t>Title Text</a:t>
            </a:r>
          </a:p>
        </p:txBody>
      </p:sp>
      <p:sp>
        <p:nvSpPr>
          <p:cNvPr id="53" name="Body Level One…"/>
          <p:cNvSpPr txBox="1"/>
          <p:nvPr>
            <p:ph type="body" sz="half" idx="1"/>
          </p:nvPr>
        </p:nvSpPr>
        <p:spPr>
          <a:xfrm>
            <a:off x="628650" y="1429173"/>
            <a:ext cx="3886200" cy="354315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4" name="TextBox 2"/>
          <p:cNvSpPr txBox="1"/>
          <p:nvPr/>
        </p:nvSpPr>
        <p:spPr>
          <a:xfrm>
            <a:off x="6503669" y="4996405"/>
            <a:ext cx="1965962" cy="26425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b="1" sz="1200">
                <a:solidFill>
                  <a:srgbClr val="000A39"/>
                </a:solidFill>
                <a:latin typeface="Arial"/>
                <a:ea typeface="Arial"/>
                <a:cs typeface="Arial"/>
                <a:sym typeface="Arial"/>
              </a:defRPr>
            </a:pPr>
            <a:r>
              <a:t>nabshow</a:t>
            </a:r>
            <a:r>
              <a:rPr>
                <a:solidFill>
                  <a:srgbClr val="000A3B"/>
                </a:solidFill>
              </a:rPr>
              <a:t>.com</a:t>
            </a:r>
          </a:p>
        </p:txBody>
      </p:sp>
      <p:pic>
        <p:nvPicPr>
          <p:cNvPr id="55" name="Picture 8" descr="Picture 8"/>
          <p:cNvPicPr>
            <a:picLocks noChangeAspect="1"/>
          </p:cNvPicPr>
          <p:nvPr/>
        </p:nvPicPr>
        <p:blipFill>
          <a:blip r:embed="rId3">
            <a:extLst/>
          </a:blip>
          <a:stretch>
            <a:fillRect/>
          </a:stretch>
        </p:blipFill>
        <p:spPr>
          <a:xfrm>
            <a:off x="5259689" y="233948"/>
            <a:ext cx="3398659" cy="568709"/>
          </a:xfrm>
          <a:prstGeom prst="rect">
            <a:avLst/>
          </a:prstGeom>
          <a:ln w="12700">
            <a:miter lim="400000"/>
          </a:ln>
        </p:spPr>
      </p:pic>
      <p:sp>
        <p:nvSpPr>
          <p:cNvPr id="56" name="Slide Number"/>
          <p:cNvSpPr txBox="1"/>
          <p:nvPr>
            <p:ph type="sldNum" sz="quarter" idx="2"/>
          </p:nvPr>
        </p:nvSpPr>
        <p:spPr>
          <a:xfrm>
            <a:off x="8256726" y="5324941"/>
            <a:ext cx="258624" cy="24830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Section Head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63" name="Title Text"/>
          <p:cNvSpPr txBox="1"/>
          <p:nvPr>
            <p:ph type="title"/>
          </p:nvPr>
        </p:nvSpPr>
        <p:spPr>
          <a:xfrm>
            <a:off x="623887" y="1425575"/>
            <a:ext cx="3893927" cy="1615652"/>
          </a:xfrm>
          <a:prstGeom prst="rect">
            <a:avLst/>
          </a:prstGeom>
        </p:spPr>
        <p:txBody>
          <a:bodyPr anchor="b"/>
          <a:lstStyle>
            <a:lvl1pPr>
              <a:defRPr>
                <a:solidFill>
                  <a:srgbClr val="FFFFFF"/>
                </a:solidFill>
              </a:defRPr>
            </a:lvl1pPr>
          </a:lstStyle>
          <a:p>
            <a:pPr/>
            <a:r>
              <a:t>Title Text</a:t>
            </a:r>
          </a:p>
        </p:txBody>
      </p:sp>
      <p:sp>
        <p:nvSpPr>
          <p:cNvPr id="64" name="Body Level One…"/>
          <p:cNvSpPr txBox="1"/>
          <p:nvPr>
            <p:ph type="body" sz="quarter" idx="1"/>
          </p:nvPr>
        </p:nvSpPr>
        <p:spPr>
          <a:xfrm>
            <a:off x="623887" y="3325707"/>
            <a:ext cx="3893927" cy="1749532"/>
          </a:xfrm>
          <a:prstGeom prst="rect">
            <a:avLst/>
          </a:prstGeom>
        </p:spPr>
        <p:txBody>
          <a:bodyPr/>
          <a:lstStyle>
            <a:lvl1pPr>
              <a:defRPr sz="2400">
                <a:solidFill>
                  <a:srgbClr val="FFFFFF"/>
                </a:solidFill>
              </a:defRPr>
            </a:lvl1pPr>
            <a:lvl2pPr>
              <a:defRPr sz="2400">
                <a:solidFill>
                  <a:srgbClr val="FFFFFF"/>
                </a:solidFill>
              </a:defRPr>
            </a:lvl2pPr>
            <a:lvl3pPr>
              <a:defRPr sz="2400">
                <a:solidFill>
                  <a:srgbClr val="FFFFFF"/>
                </a:solidFill>
              </a:defRPr>
            </a:lvl3pPr>
            <a:lvl4pPr>
              <a:defRPr sz="2400">
                <a:solidFill>
                  <a:srgbClr val="FFFFFF"/>
                </a:solidFill>
              </a:defRPr>
            </a:lvl4pPr>
            <a:lvl5pPr>
              <a:defRPr sz="24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pic>
        <p:nvPicPr>
          <p:cNvPr id="65" name="Picture 9" descr="Picture 9"/>
          <p:cNvPicPr>
            <a:picLocks noChangeAspect="1"/>
          </p:cNvPicPr>
          <p:nvPr/>
        </p:nvPicPr>
        <p:blipFill>
          <a:blip r:embed="rId3">
            <a:extLst/>
          </a:blip>
          <a:stretch>
            <a:fillRect/>
          </a:stretch>
        </p:blipFill>
        <p:spPr>
          <a:xfrm>
            <a:off x="623887" y="414998"/>
            <a:ext cx="3329079" cy="557067"/>
          </a:xfrm>
          <a:prstGeom prst="rect">
            <a:avLst/>
          </a:prstGeom>
          <a:ln w="12700">
            <a:miter lim="400000"/>
          </a:ln>
        </p:spPr>
      </p:pic>
      <p:sp>
        <p:nvSpPr>
          <p:cNvPr id="66" name="Slide Number"/>
          <p:cNvSpPr txBox="1"/>
          <p:nvPr>
            <p:ph type="sldNum" sz="quarter" idx="2"/>
          </p:nvPr>
        </p:nvSpPr>
        <p:spPr>
          <a:xfrm>
            <a:off x="8256726" y="5324941"/>
            <a:ext cx="258624" cy="248306"/>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ustom Layou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3" name="Title Text"/>
          <p:cNvSpPr txBox="1"/>
          <p:nvPr>
            <p:ph type="title"/>
          </p:nvPr>
        </p:nvSpPr>
        <p:spPr>
          <a:xfrm>
            <a:off x="628650" y="304800"/>
            <a:ext cx="7886700" cy="1104900"/>
          </a:xfrm>
          <a:prstGeom prst="rect">
            <a:avLst/>
          </a:prstGeom>
        </p:spPr>
        <p:txBody>
          <a:bodyPr/>
          <a:lstStyle>
            <a:lvl1pPr>
              <a:defRPr>
                <a:solidFill>
                  <a:srgbClr val="FFFFFF"/>
                </a:solidFill>
              </a:defRPr>
            </a:lvl1pPr>
          </a:lstStyle>
          <a:p>
            <a:pPr/>
            <a:r>
              <a:t>Title Text</a:t>
            </a:r>
          </a:p>
        </p:txBody>
      </p:sp>
      <p:sp>
        <p:nvSpPr>
          <p:cNvPr id="74" name="Body Level One…"/>
          <p:cNvSpPr txBox="1"/>
          <p:nvPr>
            <p:ph type="body" idx="1"/>
          </p:nvPr>
        </p:nvSpPr>
        <p:spPr>
          <a:xfrm>
            <a:off x="628650" y="1535112"/>
            <a:ext cx="7886700" cy="3265489"/>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pic>
        <p:nvPicPr>
          <p:cNvPr id="75" name="Picture 5" descr="Picture 5"/>
          <p:cNvPicPr>
            <a:picLocks noChangeAspect="1"/>
          </p:cNvPicPr>
          <p:nvPr/>
        </p:nvPicPr>
        <p:blipFill>
          <a:blip r:embed="rId3">
            <a:extLst/>
          </a:blip>
          <a:stretch>
            <a:fillRect/>
          </a:stretch>
        </p:blipFill>
        <p:spPr>
          <a:xfrm>
            <a:off x="6343136" y="258661"/>
            <a:ext cx="2430543" cy="406712"/>
          </a:xfrm>
          <a:prstGeom prst="rect">
            <a:avLst/>
          </a:prstGeom>
          <a:ln w="12700">
            <a:miter lim="400000"/>
          </a:ln>
        </p:spPr>
      </p:pic>
      <p:sp>
        <p:nvSpPr>
          <p:cNvPr id="76" name="Slide Number"/>
          <p:cNvSpPr txBox="1"/>
          <p:nvPr>
            <p:ph type="sldNum" sz="quarter" idx="2"/>
          </p:nvPr>
        </p:nvSpPr>
        <p:spPr>
          <a:xfrm>
            <a:off x="8256726" y="5324941"/>
            <a:ext cx="258624" cy="248306"/>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Custom Layou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3" name="Rectangle 11"/>
          <p:cNvSpPr/>
          <p:nvPr/>
        </p:nvSpPr>
        <p:spPr>
          <a:xfrm>
            <a:off x="4495800" y="0"/>
            <a:ext cx="4648200" cy="5715000"/>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84" name="Title Text"/>
          <p:cNvSpPr txBox="1"/>
          <p:nvPr>
            <p:ph type="title"/>
          </p:nvPr>
        </p:nvSpPr>
        <p:spPr>
          <a:xfrm>
            <a:off x="628650" y="696912"/>
            <a:ext cx="3475264" cy="1327831"/>
          </a:xfrm>
          <a:prstGeom prst="rect">
            <a:avLst/>
          </a:prstGeom>
        </p:spPr>
        <p:txBody>
          <a:bodyPr/>
          <a:lstStyle>
            <a:lvl1pPr>
              <a:defRPr>
                <a:solidFill>
                  <a:srgbClr val="FFFFFF"/>
                </a:solidFill>
              </a:defRPr>
            </a:lvl1pPr>
          </a:lstStyle>
          <a:p>
            <a:pPr/>
            <a:r>
              <a:t>Title Text</a:t>
            </a:r>
          </a:p>
        </p:txBody>
      </p:sp>
      <p:sp>
        <p:nvSpPr>
          <p:cNvPr id="85" name="Body Level One…"/>
          <p:cNvSpPr txBox="1"/>
          <p:nvPr>
            <p:ph type="body" sz="quarter" idx="1"/>
          </p:nvPr>
        </p:nvSpPr>
        <p:spPr>
          <a:xfrm>
            <a:off x="628648" y="2166938"/>
            <a:ext cx="3475265" cy="2851151"/>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86" name="Picture Placeholder 10"/>
          <p:cNvSpPr/>
          <p:nvPr>
            <p:ph type="pic" idx="21"/>
          </p:nvPr>
        </p:nvSpPr>
        <p:spPr>
          <a:xfrm>
            <a:off x="4572000" y="0"/>
            <a:ext cx="4572000" cy="5715000"/>
          </a:xfrm>
          <a:prstGeom prst="rect">
            <a:avLst/>
          </a:prstGeom>
        </p:spPr>
        <p:txBody>
          <a:bodyPr lIns="91439" rIns="91439">
            <a:noAutofit/>
          </a:bodyPr>
          <a:lstStyle/>
          <a:p>
            <a:pPr/>
          </a:p>
        </p:txBody>
      </p:sp>
      <p:pic>
        <p:nvPicPr>
          <p:cNvPr id="87" name="Picture 3" descr="Picture 3"/>
          <p:cNvPicPr>
            <a:picLocks noChangeAspect="1"/>
          </p:cNvPicPr>
          <p:nvPr/>
        </p:nvPicPr>
        <p:blipFill>
          <a:blip r:embed="rId3">
            <a:extLst/>
          </a:blip>
          <a:stretch>
            <a:fillRect/>
          </a:stretch>
        </p:blipFill>
        <p:spPr>
          <a:xfrm>
            <a:off x="255507" y="224296"/>
            <a:ext cx="2430543" cy="406712"/>
          </a:xfrm>
          <a:prstGeom prst="rect">
            <a:avLst/>
          </a:prstGeom>
          <a:ln w="12700">
            <a:miter lim="400000"/>
          </a:ln>
        </p:spPr>
      </p:pic>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Slide">
    <p:spTree>
      <p:nvGrpSpPr>
        <p:cNvPr id="1" name=""/>
        <p:cNvGrpSpPr/>
        <p:nvPr/>
      </p:nvGrpSpPr>
      <p:grpSpPr>
        <a:xfrm>
          <a:off x="0" y="0"/>
          <a:ext cx="0" cy="0"/>
          <a:chOff x="0" y="0"/>
          <a:chExt cx="0" cy="0"/>
        </a:xfrm>
      </p:grpSpPr>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2" name="Picture 3" descr="Picture 3"/>
          <p:cNvPicPr>
            <a:picLocks noChangeAspect="1"/>
          </p:cNvPicPr>
          <p:nvPr/>
        </p:nvPicPr>
        <p:blipFill>
          <a:blip r:embed="rId3">
            <a:extLst/>
          </a:blip>
          <a:stretch>
            <a:fillRect/>
          </a:stretch>
        </p:blipFill>
        <p:spPr>
          <a:xfrm>
            <a:off x="2911598" y="4536726"/>
            <a:ext cx="3320804" cy="555682"/>
          </a:xfrm>
          <a:prstGeom prst="rect">
            <a:avLst/>
          </a:prstGeom>
          <a:ln w="12700">
            <a:miter lim="400000"/>
          </a:ln>
        </p:spPr>
      </p:pic>
      <p:sp>
        <p:nvSpPr>
          <p:cNvPr id="3" name="Title Text"/>
          <p:cNvSpPr txBox="1"/>
          <p:nvPr>
            <p:ph type="title"/>
          </p:nvPr>
        </p:nvSpPr>
        <p:spPr>
          <a:xfrm>
            <a:off x="457200" y="76729"/>
            <a:ext cx="8229600" cy="125677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Body Level One…"/>
          <p:cNvSpPr txBox="1"/>
          <p:nvPr>
            <p:ph type="body" idx="1"/>
          </p:nvPr>
        </p:nvSpPr>
        <p:spPr>
          <a:xfrm>
            <a:off x="457200" y="1333500"/>
            <a:ext cx="8229600" cy="438150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4419600" y="5144558"/>
            <a:ext cx="2133600" cy="30480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b="1" baseline="0" cap="none" i="0" spc="0" strike="noStrike" sz="3200" u="none">
          <a:solidFill>
            <a:srgbClr val="000000"/>
          </a:solidFill>
          <a:uFillTx/>
          <a:latin typeface="Arial"/>
          <a:ea typeface="Arial"/>
          <a:cs typeface="Arial"/>
          <a:sym typeface="Arial"/>
        </a:defRPr>
      </a:lvl9pPr>
    </p:titleStyle>
    <p:bodyStyle>
      <a:lvl1pPr marL="0" marR="0" indent="0" algn="l" defTabSz="914400" rtl="0" latinLnBrk="0">
        <a:lnSpc>
          <a:spcPct val="90000"/>
        </a:lnSpc>
        <a:spcBef>
          <a:spcPts val="1000"/>
        </a:spcBef>
        <a:spcAft>
          <a:spcPts val="0"/>
        </a:spcAft>
        <a:buClrTx/>
        <a:buSzTx/>
        <a:buFontTx/>
        <a:buNone/>
        <a:tabLst/>
        <a:defRPr b="0" baseline="0" cap="none" i="0" spc="0" strike="noStrike" sz="1200" u="none">
          <a:solidFill>
            <a:srgbClr val="000000"/>
          </a:solidFill>
          <a:uFillTx/>
          <a:latin typeface="Arial"/>
          <a:ea typeface="Arial"/>
          <a:cs typeface="Arial"/>
          <a:sym typeface="Arial"/>
        </a:defRPr>
      </a:lvl1pPr>
      <a:lvl2pPr marL="0" marR="0" indent="457200" algn="l" defTabSz="914400" rtl="0" latinLnBrk="0">
        <a:lnSpc>
          <a:spcPct val="90000"/>
        </a:lnSpc>
        <a:spcBef>
          <a:spcPts val="1000"/>
        </a:spcBef>
        <a:spcAft>
          <a:spcPts val="0"/>
        </a:spcAft>
        <a:buClrTx/>
        <a:buSzTx/>
        <a:buFontTx/>
        <a:buNone/>
        <a:tabLst/>
        <a:defRPr b="0" baseline="0" cap="none" i="0" spc="0" strike="noStrike" sz="1200" u="none">
          <a:solidFill>
            <a:srgbClr val="000000"/>
          </a:solidFill>
          <a:uFillTx/>
          <a:latin typeface="Arial"/>
          <a:ea typeface="Arial"/>
          <a:cs typeface="Arial"/>
          <a:sym typeface="Arial"/>
        </a:defRPr>
      </a:lvl2pPr>
      <a:lvl3pPr marL="0" marR="0" indent="914400" algn="l" defTabSz="914400" rtl="0" latinLnBrk="0">
        <a:lnSpc>
          <a:spcPct val="90000"/>
        </a:lnSpc>
        <a:spcBef>
          <a:spcPts val="1000"/>
        </a:spcBef>
        <a:spcAft>
          <a:spcPts val="0"/>
        </a:spcAft>
        <a:buClrTx/>
        <a:buSzTx/>
        <a:buFontTx/>
        <a:buNone/>
        <a:tabLst/>
        <a:defRPr b="0" baseline="0" cap="none" i="0" spc="0" strike="noStrike" sz="1200" u="none">
          <a:solidFill>
            <a:srgbClr val="000000"/>
          </a:solidFill>
          <a:uFillTx/>
          <a:latin typeface="Arial"/>
          <a:ea typeface="Arial"/>
          <a:cs typeface="Arial"/>
          <a:sym typeface="Arial"/>
        </a:defRPr>
      </a:lvl3pPr>
      <a:lvl4pPr marL="0" marR="0" indent="1371600" algn="l" defTabSz="914400" rtl="0" latinLnBrk="0">
        <a:lnSpc>
          <a:spcPct val="90000"/>
        </a:lnSpc>
        <a:spcBef>
          <a:spcPts val="1000"/>
        </a:spcBef>
        <a:spcAft>
          <a:spcPts val="0"/>
        </a:spcAft>
        <a:buClrTx/>
        <a:buSzTx/>
        <a:buFontTx/>
        <a:buNone/>
        <a:tabLst/>
        <a:defRPr b="0" baseline="0" cap="none" i="0" spc="0" strike="noStrike" sz="1200" u="none">
          <a:solidFill>
            <a:srgbClr val="000000"/>
          </a:solidFill>
          <a:uFillTx/>
          <a:latin typeface="Arial"/>
          <a:ea typeface="Arial"/>
          <a:cs typeface="Arial"/>
          <a:sym typeface="Arial"/>
        </a:defRPr>
      </a:lvl4pPr>
      <a:lvl5pPr marL="0" marR="0" indent="1828800" algn="l" defTabSz="914400" rtl="0" latinLnBrk="0">
        <a:lnSpc>
          <a:spcPct val="90000"/>
        </a:lnSpc>
        <a:spcBef>
          <a:spcPts val="1000"/>
        </a:spcBef>
        <a:spcAft>
          <a:spcPts val="0"/>
        </a:spcAft>
        <a:buClrTx/>
        <a:buSzTx/>
        <a:buFontTx/>
        <a:buNone/>
        <a:tabLst/>
        <a:defRPr b="0" baseline="0" cap="none" i="0" spc="0" strike="noStrike" sz="1200" u="none">
          <a:solidFill>
            <a:srgbClr val="000000"/>
          </a:solidFill>
          <a:uFillTx/>
          <a:latin typeface="Arial"/>
          <a:ea typeface="Arial"/>
          <a:cs typeface="Arial"/>
          <a:sym typeface="Arial"/>
        </a:defRPr>
      </a:lvl5pPr>
      <a:lvl6pPr marL="2438400" marR="0" indent="-152400" algn="l" defTabSz="914400" rtl="0" latinLnBrk="0">
        <a:lnSpc>
          <a:spcPct val="90000"/>
        </a:lnSpc>
        <a:spcBef>
          <a:spcPts val="1000"/>
        </a:spcBef>
        <a:spcAft>
          <a:spcPts val="0"/>
        </a:spcAft>
        <a:buClrTx/>
        <a:buSzPct val="100000"/>
        <a:buFontTx/>
        <a:buChar char="•"/>
        <a:tabLst/>
        <a:defRPr b="0" baseline="0" cap="none" i="0" spc="0" strike="noStrike" sz="1200" u="none">
          <a:solidFill>
            <a:srgbClr val="000000"/>
          </a:solidFill>
          <a:uFillTx/>
          <a:latin typeface="Arial"/>
          <a:ea typeface="Arial"/>
          <a:cs typeface="Arial"/>
          <a:sym typeface="Arial"/>
        </a:defRPr>
      </a:lvl6pPr>
      <a:lvl7pPr marL="2895600" marR="0" indent="-152400" algn="l" defTabSz="914400" rtl="0" latinLnBrk="0">
        <a:lnSpc>
          <a:spcPct val="90000"/>
        </a:lnSpc>
        <a:spcBef>
          <a:spcPts val="1000"/>
        </a:spcBef>
        <a:spcAft>
          <a:spcPts val="0"/>
        </a:spcAft>
        <a:buClrTx/>
        <a:buSzPct val="100000"/>
        <a:buFontTx/>
        <a:buChar char="•"/>
        <a:tabLst/>
        <a:defRPr b="0" baseline="0" cap="none" i="0" spc="0" strike="noStrike" sz="1200" u="none">
          <a:solidFill>
            <a:srgbClr val="000000"/>
          </a:solidFill>
          <a:uFillTx/>
          <a:latin typeface="Arial"/>
          <a:ea typeface="Arial"/>
          <a:cs typeface="Arial"/>
          <a:sym typeface="Arial"/>
        </a:defRPr>
      </a:lvl7pPr>
      <a:lvl8pPr marL="3352800" marR="0" indent="-152400" algn="l" defTabSz="914400" rtl="0" latinLnBrk="0">
        <a:lnSpc>
          <a:spcPct val="90000"/>
        </a:lnSpc>
        <a:spcBef>
          <a:spcPts val="1000"/>
        </a:spcBef>
        <a:spcAft>
          <a:spcPts val="0"/>
        </a:spcAft>
        <a:buClrTx/>
        <a:buSzPct val="100000"/>
        <a:buFontTx/>
        <a:buChar char="•"/>
        <a:tabLst/>
        <a:defRPr b="0" baseline="0" cap="none" i="0" spc="0" strike="noStrike" sz="1200" u="none">
          <a:solidFill>
            <a:srgbClr val="000000"/>
          </a:solidFill>
          <a:uFillTx/>
          <a:latin typeface="Arial"/>
          <a:ea typeface="Arial"/>
          <a:cs typeface="Arial"/>
          <a:sym typeface="Arial"/>
        </a:defRPr>
      </a:lvl8pPr>
      <a:lvl9pPr marL="3810000" marR="0" indent="-152400" algn="l" defTabSz="914400" rtl="0" latinLnBrk="0">
        <a:lnSpc>
          <a:spcPct val="90000"/>
        </a:lnSpc>
        <a:spcBef>
          <a:spcPts val="1000"/>
        </a:spcBef>
        <a:spcAft>
          <a:spcPts val="0"/>
        </a:spcAft>
        <a:buClrTx/>
        <a:buSzPct val="100000"/>
        <a:buFontTx/>
        <a:buChar char="•"/>
        <a:tabLst/>
        <a:defRPr b="0" baseline="0" cap="none" i="0" spc="0" strike="noStrike" sz="1200" u="none">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Title 1"/>
          <p:cNvSpPr txBox="1"/>
          <p:nvPr>
            <p:ph type="ctrTitle"/>
          </p:nvPr>
        </p:nvSpPr>
        <p:spPr>
          <a:xfrm>
            <a:off x="0" y="2449830"/>
            <a:ext cx="9144000" cy="815340"/>
          </a:xfrm>
          <a:prstGeom prst="rect">
            <a:avLst/>
          </a:prstGeom>
        </p:spPr>
        <p:txBody>
          <a:bodyPr/>
          <a:lstStyle>
            <a:lvl1pPr>
              <a:defRPr sz="4600"/>
            </a:lvl1pPr>
          </a:lstStyle>
          <a:p>
            <a:pPr/>
            <a:r>
              <a:t>Session title</a:t>
            </a:r>
          </a:p>
        </p:txBody>
      </p:sp>
      <p:sp>
        <p:nvSpPr>
          <p:cNvPr id="105" name="Title 1"/>
          <p:cNvSpPr txBox="1"/>
          <p:nvPr/>
        </p:nvSpPr>
        <p:spPr>
          <a:xfrm>
            <a:off x="0" y="3437892"/>
            <a:ext cx="9144001" cy="478962"/>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lvl1pPr algn="ctr" defTabSz="914400">
              <a:lnSpc>
                <a:spcPct val="90000"/>
              </a:lnSpc>
              <a:defRPr sz="2600">
                <a:solidFill>
                  <a:srgbClr val="002060"/>
                </a:solidFill>
                <a:latin typeface="Arial"/>
                <a:ea typeface="Arial"/>
                <a:cs typeface="Arial"/>
                <a:sym typeface="Arial"/>
              </a:defRPr>
            </a:lvl1pPr>
          </a:lstStyle>
          <a:p>
            <a:pPr/>
            <a:r>
              <a:t>Day, time</a:t>
            </a:r>
          </a:p>
        </p:txBody>
      </p:sp>
      <p:sp>
        <p:nvSpPr>
          <p:cNvPr id="106" name="Title 1"/>
          <p:cNvSpPr txBox="1"/>
          <p:nvPr/>
        </p:nvSpPr>
        <p:spPr>
          <a:xfrm>
            <a:off x="0" y="4089577"/>
            <a:ext cx="9144001" cy="924793"/>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lgn="ctr" defTabSz="914400">
              <a:lnSpc>
                <a:spcPct val="90000"/>
              </a:lnSpc>
              <a:defRPr sz="2000">
                <a:solidFill>
                  <a:srgbClr val="002060"/>
                </a:solidFill>
                <a:latin typeface="Arial"/>
                <a:ea typeface="Arial"/>
                <a:cs typeface="Arial"/>
                <a:sym typeface="Arial"/>
              </a:defRPr>
            </a:pPr>
            <a:r>
              <a:t>Speaker 1 Name, Organization</a:t>
            </a:r>
          </a:p>
          <a:p>
            <a:pPr algn="ctr" defTabSz="914400">
              <a:lnSpc>
                <a:spcPct val="90000"/>
              </a:lnSpc>
              <a:defRPr sz="2000">
                <a:solidFill>
                  <a:srgbClr val="002060"/>
                </a:solidFill>
                <a:latin typeface="Arial"/>
                <a:ea typeface="Arial"/>
                <a:cs typeface="Arial"/>
                <a:sym typeface="Arial"/>
              </a:defRPr>
            </a:pPr>
            <a:r>
              <a:t>Speaker 2 Name, Organization</a:t>
            </a:r>
          </a:p>
          <a:p>
            <a:pPr algn="ctr" defTabSz="914400">
              <a:lnSpc>
                <a:spcPct val="90000"/>
              </a:lnSpc>
              <a:defRPr sz="2000">
                <a:solidFill>
                  <a:srgbClr val="002060"/>
                </a:solidFill>
                <a:latin typeface="Arial"/>
                <a:ea typeface="Arial"/>
                <a:cs typeface="Arial"/>
                <a:sym typeface="Arial"/>
              </a:defRPr>
            </a:pPr>
            <a:r>
              <a:t>Speaker 3 Name, Organization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itle 1"/>
          <p:cNvSpPr txBox="1"/>
          <p:nvPr>
            <p:ph type="title"/>
          </p:nvPr>
        </p:nvSpPr>
        <p:spPr>
          <a:xfrm>
            <a:off x="628650" y="304799"/>
            <a:ext cx="5486400" cy="494455"/>
          </a:xfrm>
          <a:prstGeom prst="rect">
            <a:avLst/>
          </a:prstGeom>
        </p:spPr>
        <p:txBody>
          <a:bodyPr/>
          <a:lstStyle/>
          <a:p>
            <a:pPr/>
            <a:r>
              <a:t>Headline</a:t>
            </a:r>
          </a:p>
        </p:txBody>
      </p:sp>
      <p:sp>
        <p:nvSpPr>
          <p:cNvPr id="138" name="Content Placeholder 2"/>
          <p:cNvSpPr txBox="1"/>
          <p:nvPr>
            <p:ph type="body" idx="1"/>
          </p:nvPr>
        </p:nvSpPr>
        <p:spPr>
          <a:xfrm>
            <a:off x="628649" y="1429172"/>
            <a:ext cx="7822894" cy="3543153"/>
          </a:xfrm>
          <a:prstGeom prst="rect">
            <a:avLst/>
          </a:prstGeom>
        </p:spPr>
        <p:txBody>
          <a:bodyPr/>
          <a:lstStyle/>
          <a:p>
            <a:pPr>
              <a:defRPr b="1" sz="1400">
                <a:solidFill>
                  <a:srgbClr val="002060"/>
                </a:solidFill>
              </a:defRPr>
            </a:pPr>
            <a:r>
              <a:t>SUBHEAD</a:t>
            </a:r>
          </a:p>
          <a:p>
            <a:pPr/>
            <a:r>
              <a:t>Lorem ipsum dolor sit amet, consectetur adipiscing elit, sed do eiusmod tempor incididunt ut labore et dolore magna aliqua. Ut enim ad minim veniam, quis nostrud exercitation ullamco laboris nisi ut aliquip ex ea commodo consequat.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Title 1"/>
          <p:cNvSpPr txBox="1"/>
          <p:nvPr>
            <p:ph type="ctrTitle"/>
          </p:nvPr>
        </p:nvSpPr>
        <p:spPr>
          <a:xfrm>
            <a:off x="0" y="2449830"/>
            <a:ext cx="9144001" cy="815340"/>
          </a:xfrm>
          <a:prstGeom prst="rect">
            <a:avLst/>
          </a:prstGeom>
        </p:spPr>
        <p:txBody>
          <a:bodyPr/>
          <a:lstStyle>
            <a:lvl1pPr>
              <a:defRPr sz="4600"/>
            </a:lvl1pPr>
          </a:lstStyle>
          <a:p>
            <a:pPr/>
            <a:r>
              <a:t>Headline</a:t>
            </a:r>
          </a:p>
        </p:txBody>
      </p:sp>
      <p:sp>
        <p:nvSpPr>
          <p:cNvPr id="109" name="Double-click to edit"/>
          <p:cNvSpPr txBox="1"/>
          <p:nvPr>
            <p:ph type="subTitle" sz="quarter" idx="4294967295"/>
          </p:nvPr>
        </p:nvSpPr>
        <p:spPr>
          <a:xfrm>
            <a:off x="2434238" y="3406423"/>
            <a:ext cx="3893926" cy="1749532"/>
          </a:xfrm>
          <a:prstGeom prst="rect">
            <a:avLst/>
          </a:prstGeom>
        </p:spPr>
        <p:txBody>
          <a:bodyPr/>
          <a:lstStyle/>
          <a:p>
            <a:pPr>
              <a:defRPr sz="2400">
                <a:solidFill>
                  <a:srgbClr val="FFFFFF"/>
                </a:solidFil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Title 1"/>
          <p:cNvSpPr txBox="1"/>
          <p:nvPr>
            <p:ph type="title"/>
          </p:nvPr>
        </p:nvSpPr>
        <p:spPr>
          <a:xfrm>
            <a:off x="628650" y="304799"/>
            <a:ext cx="5486400" cy="494455"/>
          </a:xfrm>
          <a:prstGeom prst="rect">
            <a:avLst/>
          </a:prstGeom>
        </p:spPr>
        <p:txBody>
          <a:bodyPr/>
          <a:lstStyle/>
          <a:p>
            <a:pPr/>
          </a:p>
        </p:txBody>
      </p:sp>
      <p:sp>
        <p:nvSpPr>
          <p:cNvPr id="112" name="Content Placeholder 2"/>
          <p:cNvSpPr txBox="1"/>
          <p:nvPr>
            <p:ph type="body" sz="half" idx="1"/>
          </p:nvPr>
        </p:nvSpPr>
        <p:spPr>
          <a:xfrm>
            <a:off x="628650" y="1429172"/>
            <a:ext cx="3886200" cy="3543153"/>
          </a:xfrm>
          <a:prstGeom prst="rect">
            <a:avLst/>
          </a:prstGeom>
        </p:spPr>
        <p:txBody>
          <a:bodyP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Title 1"/>
          <p:cNvSpPr txBox="1"/>
          <p:nvPr>
            <p:ph type="title"/>
          </p:nvPr>
        </p:nvSpPr>
        <p:spPr>
          <a:xfrm>
            <a:off x="623888" y="1425574"/>
            <a:ext cx="7891461" cy="1615654"/>
          </a:xfrm>
          <a:prstGeom prst="rect">
            <a:avLst/>
          </a:prstGeom>
        </p:spPr>
        <p:txBody>
          <a:bodyPr/>
          <a:lstStyle/>
          <a:p>
            <a:pPr/>
          </a:p>
        </p:txBody>
      </p:sp>
      <p:sp>
        <p:nvSpPr>
          <p:cNvPr id="115" name="Text Placeholder 2"/>
          <p:cNvSpPr txBox="1"/>
          <p:nvPr>
            <p:ph type="body" sz="half" idx="1"/>
          </p:nvPr>
        </p:nvSpPr>
        <p:spPr>
          <a:xfrm>
            <a:off x="623888" y="3325707"/>
            <a:ext cx="7891461" cy="1749532"/>
          </a:xfrm>
          <a:prstGeom prst="rect">
            <a:avLst/>
          </a:prstGeom>
        </p:spPr>
        <p:txBody>
          <a:bodyP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Title 1"/>
          <p:cNvSpPr txBox="1"/>
          <p:nvPr>
            <p:ph type="title"/>
          </p:nvPr>
        </p:nvSpPr>
        <p:spPr>
          <a:xfrm>
            <a:off x="589295" y="2697778"/>
            <a:ext cx="6031375" cy="660857"/>
          </a:xfrm>
          <a:prstGeom prst="rect">
            <a:avLst/>
          </a:prstGeom>
        </p:spPr>
        <p:txBody>
          <a:bodyPr/>
          <a:lstStyle>
            <a:lvl1pPr>
              <a:defRPr sz="3600"/>
            </a:lvl1pPr>
          </a:lstStyle>
          <a:p>
            <a:pPr/>
            <a:r>
              <a:t>Session title</a:t>
            </a:r>
          </a:p>
        </p:txBody>
      </p:sp>
      <p:sp>
        <p:nvSpPr>
          <p:cNvPr id="118" name="Title 1"/>
          <p:cNvSpPr txBox="1"/>
          <p:nvPr/>
        </p:nvSpPr>
        <p:spPr>
          <a:xfrm>
            <a:off x="623887" y="3490394"/>
            <a:ext cx="5654054" cy="504514"/>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lvl1pPr defTabSz="914400">
              <a:lnSpc>
                <a:spcPct val="90000"/>
              </a:lnSpc>
              <a:defRPr sz="2500">
                <a:solidFill>
                  <a:srgbClr val="FFFFFF"/>
                </a:solidFill>
                <a:latin typeface="Arial"/>
                <a:ea typeface="Arial"/>
                <a:cs typeface="Arial"/>
                <a:sym typeface="Arial"/>
              </a:defRPr>
            </a:lvl1pPr>
          </a:lstStyle>
          <a:p>
            <a:pPr/>
            <a:r>
              <a:t>Day, time</a:t>
            </a:r>
          </a:p>
        </p:txBody>
      </p:sp>
      <p:sp>
        <p:nvSpPr>
          <p:cNvPr id="119" name="Title 1"/>
          <p:cNvSpPr txBox="1"/>
          <p:nvPr/>
        </p:nvSpPr>
        <p:spPr>
          <a:xfrm>
            <a:off x="623887" y="4126668"/>
            <a:ext cx="6192988" cy="806029"/>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defTabSz="621791">
              <a:lnSpc>
                <a:spcPct val="90000"/>
              </a:lnSpc>
              <a:defRPr sz="1700">
                <a:solidFill>
                  <a:srgbClr val="FFFFFF"/>
                </a:solidFill>
                <a:latin typeface="Arial"/>
                <a:ea typeface="Arial"/>
                <a:cs typeface="Arial"/>
                <a:sym typeface="Arial"/>
              </a:defRPr>
            </a:pPr>
            <a:r>
              <a:t>Speaker 1 Name, Organization</a:t>
            </a:r>
          </a:p>
          <a:p>
            <a:pPr defTabSz="621791">
              <a:lnSpc>
                <a:spcPct val="90000"/>
              </a:lnSpc>
              <a:defRPr sz="1700">
                <a:solidFill>
                  <a:srgbClr val="FFFFFF"/>
                </a:solidFill>
                <a:latin typeface="Arial"/>
                <a:ea typeface="Arial"/>
                <a:cs typeface="Arial"/>
                <a:sym typeface="Arial"/>
              </a:defRPr>
            </a:pPr>
            <a:r>
              <a:t>Speaker 2 Name, Organization</a:t>
            </a:r>
          </a:p>
          <a:p>
            <a:pPr defTabSz="621791">
              <a:lnSpc>
                <a:spcPct val="90000"/>
              </a:lnSpc>
              <a:defRPr sz="1700">
                <a:solidFill>
                  <a:srgbClr val="FFFFFF"/>
                </a:solidFill>
                <a:latin typeface="Arial"/>
                <a:ea typeface="Arial"/>
                <a:cs typeface="Arial"/>
                <a:sym typeface="Arial"/>
              </a:defRPr>
            </a:pPr>
            <a:r>
              <a:t>Speaker 3 Name, Organization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title"/>
          </p:nvPr>
        </p:nvSpPr>
        <p:spPr>
          <a:xfrm>
            <a:off x="623887" y="1425574"/>
            <a:ext cx="3893927" cy="1615654"/>
          </a:xfrm>
          <a:prstGeom prst="rect">
            <a:avLst/>
          </a:prstGeom>
        </p:spPr>
        <p:txBody>
          <a:bodyPr/>
          <a:lstStyle/>
          <a:p>
            <a:pPr/>
            <a:r>
              <a:t>Headline</a:t>
            </a:r>
          </a:p>
        </p:txBody>
      </p:sp>
      <p:sp>
        <p:nvSpPr>
          <p:cNvPr id="122" name="Text Placeholder 2"/>
          <p:cNvSpPr txBox="1"/>
          <p:nvPr>
            <p:ph type="body" sz="quarter" idx="1"/>
          </p:nvPr>
        </p:nvSpPr>
        <p:spPr>
          <a:xfrm>
            <a:off x="623887" y="3325707"/>
            <a:ext cx="3893927" cy="1749532"/>
          </a:xfrm>
          <a:prstGeom prst="rect">
            <a:avLst/>
          </a:prstGeom>
        </p:spPr>
        <p:txBody>
          <a:bodyPr/>
          <a:lstStyle/>
          <a:p>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prstGeom prst="rect">
            <a:avLst/>
          </a:prstGeom>
        </p:spPr>
        <p:txBody>
          <a:bodyPr/>
          <a:lstStyle/>
          <a:p>
            <a:pPr/>
            <a:r>
              <a:t>Headline</a:t>
            </a:r>
          </a:p>
        </p:txBody>
      </p:sp>
      <p:sp>
        <p:nvSpPr>
          <p:cNvPr id="125" name="Text Placeholder 2"/>
          <p:cNvSpPr txBox="1"/>
          <p:nvPr>
            <p:ph type="body" idx="1"/>
          </p:nvPr>
        </p:nvSpPr>
        <p:spPr>
          <a:xfrm>
            <a:off x="628650" y="1535112"/>
            <a:ext cx="7886700" cy="3265489"/>
          </a:xfrm>
          <a:prstGeom prst="rect">
            <a:avLst/>
          </a:prstGeom>
        </p:spPr>
        <p:txBody>
          <a:bodyPr/>
          <a:lstStyle/>
          <a:p>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3"/>
          <p:cNvSpPr txBox="1"/>
          <p:nvPr>
            <p:ph type="title"/>
          </p:nvPr>
        </p:nvSpPr>
        <p:spPr>
          <a:xfrm>
            <a:off x="628649" y="696912"/>
            <a:ext cx="3475265" cy="1327831"/>
          </a:xfrm>
          <a:prstGeom prst="rect">
            <a:avLst/>
          </a:prstGeom>
        </p:spPr>
        <p:txBody>
          <a:bodyPr/>
          <a:lstStyle/>
          <a:p>
            <a:pPr/>
            <a:r>
              <a:t>Headline</a:t>
            </a:r>
          </a:p>
        </p:txBody>
      </p:sp>
      <p:sp>
        <p:nvSpPr>
          <p:cNvPr id="128" name="Text Placeholder 4"/>
          <p:cNvSpPr txBox="1"/>
          <p:nvPr>
            <p:ph type="body" sz="quarter" idx="1"/>
          </p:nvPr>
        </p:nvSpPr>
        <p:spPr>
          <a:xfrm>
            <a:off x="628648" y="2166938"/>
            <a:ext cx="3475265" cy="2851151"/>
          </a:xfrm>
          <a:prstGeom prst="rect">
            <a:avLst/>
          </a:prstGeom>
        </p:spPr>
        <p:txBody>
          <a:bodyPr/>
          <a:lstStyle/>
          <a:p>
            <a:pPr/>
          </a:p>
        </p:txBody>
      </p:sp>
      <p:pic>
        <p:nvPicPr>
          <p:cNvPr id="129" name="Picture Placeholder 5" descr="Picture Placeholder 5"/>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itle 1"/>
          <p:cNvSpPr txBox="1"/>
          <p:nvPr>
            <p:ph type="title"/>
          </p:nvPr>
        </p:nvSpPr>
        <p:spPr>
          <a:xfrm>
            <a:off x="628650" y="304799"/>
            <a:ext cx="5486400" cy="494455"/>
          </a:xfrm>
          <a:prstGeom prst="rect">
            <a:avLst/>
          </a:prstGeom>
        </p:spPr>
        <p:txBody>
          <a:bodyPr/>
          <a:lstStyle/>
          <a:p>
            <a:pPr/>
            <a:r>
              <a:t>Headline</a:t>
            </a:r>
          </a:p>
        </p:txBody>
      </p:sp>
      <p:sp>
        <p:nvSpPr>
          <p:cNvPr id="132" name="Content Placeholder 2"/>
          <p:cNvSpPr txBox="1"/>
          <p:nvPr>
            <p:ph type="body" sz="half" idx="1"/>
          </p:nvPr>
        </p:nvSpPr>
        <p:spPr>
          <a:xfrm>
            <a:off x="628650" y="1429172"/>
            <a:ext cx="3886200" cy="3543153"/>
          </a:xfrm>
          <a:prstGeom prst="rect">
            <a:avLst/>
          </a:prstGeom>
        </p:spPr>
        <p:txBody>
          <a:bodyPr/>
          <a:lstStyle/>
          <a:p>
            <a:pPr>
              <a:defRPr b="1" sz="1400">
                <a:solidFill>
                  <a:srgbClr val="002060"/>
                </a:solidFill>
              </a:defRPr>
            </a:pPr>
            <a:r>
              <a:t>SUBHEAD</a:t>
            </a:r>
          </a:p>
          <a:p>
            <a:pPr/>
            <a: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5" name="Content Placeholder 3"/>
          <p:cNvGrpSpPr/>
          <p:nvPr/>
        </p:nvGrpSpPr>
        <p:grpSpPr>
          <a:xfrm>
            <a:off x="4629150" y="1429172"/>
            <a:ext cx="3886200" cy="3543153"/>
            <a:chOff x="0" y="0"/>
            <a:chExt cx="3886200" cy="3543151"/>
          </a:xfrm>
        </p:grpSpPr>
        <p:sp>
          <p:nvSpPr>
            <p:cNvPr id="133" name="Rectangle"/>
            <p:cNvSpPr/>
            <p:nvPr/>
          </p:nvSpPr>
          <p:spPr>
            <a:xfrm>
              <a:off x="0" y="-1"/>
              <a:ext cx="3886200" cy="3543153"/>
            </a:xfrm>
            <a:prstGeom prst="rect">
              <a:avLst/>
            </a:prstGeom>
            <a:solidFill>
              <a:srgbClr val="D9D9D9"/>
            </a:solidFill>
            <a:ln w="12700" cap="flat">
              <a:noFill/>
              <a:miter lim="400000"/>
            </a:ln>
            <a:effectLst/>
          </p:spPr>
          <p:txBody>
            <a:bodyPr wrap="square" lIns="45719" tIns="45719" rIns="45719" bIns="45719" numCol="1" anchor="ctr">
              <a:noAutofit/>
            </a:bodyPr>
            <a:lstStyle/>
            <a:p>
              <a:pPr algn="ctr" defTabSz="914400">
                <a:lnSpc>
                  <a:spcPct val="90000"/>
                </a:lnSpc>
                <a:spcBef>
                  <a:spcPts val="1000"/>
                </a:spcBef>
                <a:defRPr sz="1200">
                  <a:latin typeface="Arial"/>
                  <a:ea typeface="Arial"/>
                  <a:cs typeface="Arial"/>
                  <a:sym typeface="Arial"/>
                </a:defRPr>
              </a:pPr>
            </a:p>
          </p:txBody>
        </p:sp>
        <p:sp>
          <p:nvSpPr>
            <p:cNvPr id="134" name="Image Placeholder"/>
            <p:cNvSpPr txBox="1"/>
            <p:nvPr/>
          </p:nvSpPr>
          <p:spPr>
            <a:xfrm>
              <a:off x="45719" y="-1"/>
              <a:ext cx="3794762" cy="35431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rmAutofit fontScale="100000" lnSpcReduction="0"/>
            </a:bodyPr>
            <a:lstStyle>
              <a:lvl1pPr algn="ctr" defTabSz="914400">
                <a:lnSpc>
                  <a:spcPct val="90000"/>
                </a:lnSpc>
                <a:spcBef>
                  <a:spcPts val="1000"/>
                </a:spcBef>
                <a:defRPr sz="1200">
                  <a:solidFill>
                    <a:srgbClr val="44546A"/>
                  </a:solidFill>
                  <a:latin typeface="Arial"/>
                  <a:ea typeface="Arial"/>
                  <a:cs typeface="Arial"/>
                  <a:sym typeface="Arial"/>
                </a:defRPr>
              </a:lvl1pPr>
            </a:lstStyle>
            <a:p>
              <a:pPr/>
              <a:r>
                <a:t>Image Placeholder</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ustom Design">
  <a:themeElements>
    <a:clrScheme name="Custom Design">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Custom Design">
      <a:majorFont>
        <a:latin typeface="Calibri"/>
        <a:ea typeface="Calibri"/>
        <a:cs typeface="Calibri"/>
      </a:majorFont>
      <a:minorFont>
        <a:latin typeface="Helvetica"/>
        <a:ea typeface="Helvetica"/>
        <a:cs typeface="Helvetica"/>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ustom Design">
  <a:themeElements>
    <a:clrScheme name="Custom Design">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Custom Design">
      <a:majorFont>
        <a:latin typeface="Calibri"/>
        <a:ea typeface="Calibri"/>
        <a:cs typeface="Calibri"/>
      </a:majorFont>
      <a:minorFont>
        <a:latin typeface="Helvetica"/>
        <a:ea typeface="Helvetica"/>
        <a:cs typeface="Helvetica"/>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